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433</a:t>
            </a:r>
            <a:r>
              <a:rPr lang="zh-CN" altLang="en-US"/>
              <a:t>无线发射器功能及好处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64075" y="826770"/>
            <a:ext cx="6597015" cy="5912485"/>
          </a:xfrm>
        </p:spPr>
        <p:txBody>
          <a:bodyPr>
            <a:normAutofit fontScale="75000"/>
          </a:bodyPr>
          <a:p>
            <a:pPr>
              <a:lnSpc>
                <a:spcPct val="150000"/>
              </a:lnSpc>
            </a:pPr>
            <a:r>
              <a:rPr lang="zh-CN" altLang="en-US"/>
              <a:t>功能</a:t>
            </a:r>
            <a:endParaRPr lang="zh-CN" altLang="en-US"/>
          </a:p>
          <a:p>
            <a:pPr lvl="1">
              <a:lnSpc>
                <a:spcPct val="150000"/>
              </a:lnSpc>
            </a:pPr>
            <a:r>
              <a:rPr lang="zh-CN" altLang="en-US"/>
              <a:t>功能</a:t>
            </a:r>
            <a:r>
              <a:rPr lang="en-US" altLang="zh-CN"/>
              <a:t>1</a:t>
            </a:r>
            <a:r>
              <a:rPr lang="zh-CN" altLang="en-US"/>
              <a:t>：一键播放音乐</a:t>
            </a:r>
            <a:endParaRPr lang="zh-CN" altLang="en-US"/>
          </a:p>
          <a:p>
            <a:pPr lvl="1">
              <a:lnSpc>
                <a:spcPct val="150000"/>
              </a:lnSpc>
            </a:pPr>
            <a:r>
              <a:rPr lang="zh-CN" altLang="en-US"/>
              <a:t>功能</a:t>
            </a:r>
            <a:r>
              <a:rPr lang="en-US" altLang="zh-CN"/>
              <a:t>2</a:t>
            </a:r>
            <a:r>
              <a:rPr lang="zh-CN" altLang="en-US"/>
              <a:t>：一键远程唤醒电脑</a:t>
            </a:r>
            <a:endParaRPr lang="zh-CN" altLang="en-US"/>
          </a:p>
          <a:p>
            <a:pPr lvl="1">
              <a:lnSpc>
                <a:spcPct val="150000"/>
              </a:lnSpc>
            </a:pPr>
            <a:r>
              <a:rPr lang="zh-CN" altLang="en-US"/>
              <a:t>功能</a:t>
            </a:r>
            <a:r>
              <a:rPr lang="en-US" altLang="zh-CN"/>
              <a:t>3</a:t>
            </a:r>
            <a:r>
              <a:rPr lang="zh-CN" altLang="en-US"/>
              <a:t>：一键打开文件</a:t>
            </a:r>
            <a:endParaRPr lang="zh-CN" altLang="en-US"/>
          </a:p>
          <a:p>
            <a:pPr lvl="1">
              <a:lnSpc>
                <a:spcPct val="150000"/>
              </a:lnSpc>
            </a:pPr>
            <a:r>
              <a:rPr lang="zh-CN" altLang="en-US"/>
              <a:t>功能</a:t>
            </a:r>
            <a:r>
              <a:rPr lang="en-US" altLang="zh-CN"/>
              <a:t>4</a:t>
            </a:r>
            <a:r>
              <a:rPr lang="zh-CN" altLang="en-US"/>
              <a:t>：一键打印文件</a:t>
            </a:r>
            <a:endParaRPr lang="zh-CN" altLang="en-US"/>
          </a:p>
          <a:p>
            <a:pPr lvl="1">
              <a:lnSpc>
                <a:spcPct val="150000"/>
              </a:lnSpc>
            </a:pPr>
            <a:r>
              <a:rPr lang="zh-CN" altLang="en-US"/>
              <a:t>所有功能可自定义：老板键、一键上传文件、发消息</a:t>
            </a:r>
            <a:endParaRPr lang="zh-CN" altLang="en-US"/>
          </a:p>
          <a:p>
            <a:pPr lvl="0">
              <a:lnSpc>
                <a:spcPct val="150000"/>
              </a:lnSpc>
            </a:pPr>
            <a:r>
              <a:rPr lang="zh-CN" altLang="en-US"/>
              <a:t>特性</a:t>
            </a:r>
            <a:endParaRPr lang="zh-CN" altLang="en-US"/>
          </a:p>
          <a:p>
            <a:pPr lvl="1">
              <a:lnSpc>
                <a:spcPct val="150000"/>
              </a:lnSpc>
            </a:pPr>
            <a:r>
              <a:rPr lang="zh-CN" altLang="en-US"/>
              <a:t>无需充电：一次管用</a:t>
            </a:r>
            <a:r>
              <a:rPr lang="en-US" altLang="zh-CN"/>
              <a:t>3</a:t>
            </a:r>
            <a:r>
              <a:rPr lang="zh-CN" altLang="en-US"/>
              <a:t>年</a:t>
            </a:r>
            <a:endParaRPr lang="zh-CN" altLang="en-US"/>
          </a:p>
          <a:p>
            <a:pPr lvl="1">
              <a:lnSpc>
                <a:spcPct val="150000"/>
              </a:lnSpc>
            </a:pPr>
            <a:r>
              <a:rPr lang="zh-CN" altLang="en-US"/>
              <a:t>无线效果较好：实测室内全有信号，门外也有信号</a:t>
            </a:r>
            <a:endParaRPr lang="zh-CN" altLang="en-US"/>
          </a:p>
          <a:p>
            <a:pPr lvl="1">
              <a:lnSpc>
                <a:spcPct val="150000"/>
              </a:lnSpc>
            </a:pPr>
            <a:r>
              <a:rPr lang="zh-CN" altLang="en-US"/>
              <a:t>价格便宜：一套</a:t>
            </a:r>
            <a:r>
              <a:rPr lang="en-US" altLang="zh-CN"/>
              <a:t>30</a:t>
            </a:r>
            <a:r>
              <a:rPr lang="zh-CN" altLang="en-US"/>
              <a:t>多元即可。</a:t>
            </a:r>
            <a:endParaRPr lang="zh-CN" altLang="en-US"/>
          </a:p>
          <a:p>
            <a:pPr lvl="1">
              <a:lnSpc>
                <a:spcPct val="150000"/>
              </a:lnSpc>
            </a:pPr>
            <a:r>
              <a:rPr lang="zh-CN" altLang="en-US"/>
              <a:t>发射器多样：样式好看。</a:t>
            </a:r>
            <a:endParaRPr lang="zh-CN" altLang="en-US"/>
          </a:p>
        </p:txBody>
      </p:sp>
      <p:pic>
        <p:nvPicPr>
          <p:cNvPr id="4" name="图片 3" descr="图片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4825" y="406400"/>
            <a:ext cx="3389630" cy="5266055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1299845" y="238760"/>
            <a:ext cx="8171180" cy="695960"/>
          </a:xfrm>
        </p:spPr>
        <p:txBody>
          <a:bodyPr>
            <a:normAutofit fontScale="90000"/>
          </a:bodyPr>
          <a:p>
            <a:r>
              <a:rPr lang="en-US" altLang="zh-CN">
                <a:solidFill>
                  <a:srgbClr val="FF0000"/>
                </a:solidFill>
              </a:rPr>
              <a:t>433</a:t>
            </a:r>
            <a:r>
              <a:rPr lang="zh-CN" altLang="en-US">
                <a:solidFill>
                  <a:srgbClr val="FF0000"/>
                </a:solidFill>
              </a:rPr>
              <a:t>无线发射器功能及好处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</Words>
  <Application>WPS 演示</Application>
  <PresentationFormat>宽屏</PresentationFormat>
  <Paragraphs>16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Arial</vt:lpstr>
      <vt:lpstr>宋体</vt:lpstr>
      <vt:lpstr>Wingdings</vt:lpstr>
      <vt:lpstr>Arial Unicode MS</vt:lpstr>
      <vt:lpstr>Calibri</vt:lpstr>
      <vt:lpstr>微软雅黑</vt:lpstr>
      <vt:lpstr>Office 主题</vt:lpstr>
      <vt:lpstr>PowerPoint 演示文稿</vt:lpstr>
      <vt:lpstr>433无线发射器功能及好处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黄牛6700</cp:lastModifiedBy>
  <cp:revision>5</cp:revision>
  <dcterms:created xsi:type="dcterms:W3CDTF">2025-07-06T13:25:24Z</dcterms:created>
  <dcterms:modified xsi:type="dcterms:W3CDTF">2025-07-06T14:00:42Z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2052-11.8.2.8411</vt:lpwstr>
  </property>
</Properties>
</file>